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F3B"/>
    <a:srgbClr val="1845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19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Team Status Reports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</a:t>
            </a:r>
          </a:p>
          <a:p>
            <a:r>
              <a:rPr lang="en-US"/>
              <a:t>Michigan State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Capstone Overview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Department of Computer Science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/>
              <a:t>The Capstone Experience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/>
              <a:t>Capstone Overview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/>
              <a:t>Department of Computer Science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The Capstone Experience</a:t>
            </a:r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Capstone Overview</a:t>
            </a:r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Department of Computer Science</a:t>
            </a:r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rgbClr val="004F3B"/>
                </a:solidFill>
              </a:rPr>
              <a:t>The Capstone</a:t>
            </a:r>
            <a:r>
              <a:rPr lang="en-US" sz="3200" baseline="0" dirty="0">
                <a:solidFill>
                  <a:srgbClr val="004F3B"/>
                </a:solidFill>
              </a:rPr>
              <a:t> Experience</a:t>
            </a:r>
            <a:endParaRPr lang="en-US" sz="3200" dirty="0">
              <a:solidFill>
                <a:srgbClr val="004F3B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/>
              <a:t>Project Video Status</a:t>
            </a:r>
            <a:r>
              <a:rPr lang="en-US" sz="3200" dirty="0"/>
              <a:t> Report</a:t>
            </a:r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The Capstone Experience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Team Project Video Status Reports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004F3B"/>
                </a:solidFill>
              </a:rPr>
              <a:t>04/18:</a:t>
            </a:r>
            <a:br>
              <a:rPr lang="en-US" dirty="0">
                <a:solidFill>
                  <a:srgbClr val="004F3B"/>
                </a:solidFill>
              </a:rPr>
            </a:br>
            <a:r>
              <a:rPr lang="en-US" dirty="0">
                <a:solidFill>
                  <a:srgbClr val="004F3B"/>
                </a:solidFill>
              </a:rPr>
              <a:t>Team Project Video Status Reports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/>
              <a:t>Department of Computer Science and Engineering</a:t>
            </a:r>
          </a:p>
          <a:p>
            <a:r>
              <a:rPr lang="en-US" dirty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/>
              <a:t>Spring 2019</a:t>
            </a:r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READ ME (</a:t>
            </a:r>
            <a:r>
              <a:rPr lang="en-US" dirty="0">
                <a:solidFill>
                  <a:srgbClr val="FF0000"/>
                </a:solidFill>
              </a:rPr>
              <a:t>Delete this slide.</a:t>
            </a:r>
            <a:r>
              <a:rPr lang="en-US" dirty="0"/>
              <a:t>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7858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Required Template</a:t>
            </a:r>
          </a:p>
          <a:p>
            <a:pPr lvl="1"/>
            <a:r>
              <a:rPr lang="en-US" dirty="0"/>
              <a:t>Do not edit the master slides.</a:t>
            </a:r>
          </a:p>
          <a:p>
            <a:pPr lvl="1"/>
            <a:r>
              <a:rPr lang="en-US" dirty="0"/>
              <a:t>Do not change the organization or number of slides. </a:t>
            </a:r>
          </a:p>
          <a:p>
            <a:r>
              <a:rPr lang="en-US" dirty="0"/>
              <a:t>Content</a:t>
            </a:r>
          </a:p>
          <a:p>
            <a:pPr lvl="1"/>
            <a:r>
              <a:rPr lang="en-US" dirty="0"/>
              <a:t>Replace [Team Name] with your team name as in “Team Auto-Owners”.</a:t>
            </a:r>
          </a:p>
          <a:p>
            <a:pPr lvl="1"/>
            <a:r>
              <a:rPr lang="en-US" dirty="0"/>
              <a:t>Replace [Project Title] with your project title as in “Jeffrey: Virtual Insurance Claim Advisor.”</a:t>
            </a:r>
          </a:p>
          <a:p>
            <a:pPr lvl="1"/>
            <a:r>
              <a:rPr lang="en-US" dirty="0"/>
              <a:t>For each of the four status slides, replace the placeholders between “[“ and “]” with honest actual values like “Yes” or “10” or “75%”. Do </a:t>
            </a:r>
            <a:r>
              <a:rPr lang="en-US" u="sng" dirty="0"/>
              <a:t>NOT</a:t>
            </a:r>
            <a:r>
              <a:rPr lang="en-US" dirty="0"/>
              <a:t> add or delete bullet points.</a:t>
            </a:r>
          </a:p>
          <a:p>
            <a:pPr lvl="1"/>
            <a:r>
              <a:rPr lang="en-US" dirty="0"/>
              <a:t>Be prepared to answer questions. Be prepared to backup your values with proof.</a:t>
            </a:r>
          </a:p>
          <a:p>
            <a:pPr lvl="1"/>
            <a:r>
              <a:rPr lang="en-US" dirty="0"/>
              <a:t>Delete this slide from the presentation.</a:t>
            </a:r>
          </a:p>
          <a:p>
            <a:r>
              <a:rPr lang="en-US" dirty="0"/>
              <a:t>Presenting</a:t>
            </a:r>
          </a:p>
          <a:p>
            <a:pPr lvl="1"/>
            <a:r>
              <a:rPr lang="en-US" dirty="0"/>
              <a:t>Dr. D. will aggregate the team presentations into a single presentation.</a:t>
            </a:r>
          </a:p>
          <a:p>
            <a:pPr lvl="1"/>
            <a:r>
              <a:rPr lang="en-US" dirty="0"/>
              <a:t>The order of the presentations during our meeting will be team alphabetical order.</a:t>
            </a:r>
          </a:p>
          <a:p>
            <a:r>
              <a:rPr lang="en-US" dirty="0"/>
              <a:t>Submission by Email</a:t>
            </a:r>
          </a:p>
          <a:p>
            <a:pPr lvl="1"/>
            <a:r>
              <a:rPr lang="en-US" dirty="0"/>
              <a:t>All presentations are due via email to Dr. D. by 11:59 p.m., Wednesday, April 17.</a:t>
            </a:r>
          </a:p>
          <a:p>
            <a:pPr lvl="1"/>
            <a:r>
              <a:rPr lang="en-US" dirty="0"/>
              <a:t>For subject, use “Team  [Team Name]:  Project Video Status Report” as in “Team Urban Science: Project Video Status Report”.</a:t>
            </a:r>
          </a:p>
          <a:p>
            <a:pPr lvl="1"/>
            <a:r>
              <a:rPr lang="en-US" dirty="0"/>
              <a:t>Attach the PowerPoint source file named “team-[team-name]-project-video-status-report-presentation.pptx” as in team-auto-owners-project-video-status-report-presentation.pptx.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DELETE ME.</a:t>
            </a: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err="1"/>
              <a:t>Storyboarding</a:t>
            </a:r>
            <a:endParaRPr lang="fr-FR" dirty="0"/>
          </a:p>
          <a:p>
            <a:pPr lvl="1"/>
            <a:r>
              <a:rPr lang="fr-FR" dirty="0" err="1"/>
              <a:t>Introduces</a:t>
            </a:r>
            <a:r>
              <a:rPr lang="fr-FR" dirty="0"/>
              <a:t> Client </a:t>
            </a:r>
            <a:r>
              <a:rPr lang="fr-FR" dirty="0" err="1"/>
              <a:t>Company</a:t>
            </a:r>
            <a:r>
              <a:rPr lang="fr-FR" dirty="0"/>
              <a:t>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Provides</a:t>
            </a:r>
            <a:r>
              <a:rPr lang="fr-FR" dirty="0"/>
              <a:t> Motivation for Project: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Number</a:t>
            </a:r>
            <a:r>
              <a:rPr lang="fr-FR" dirty="0"/>
              <a:t> of Use Cases </a:t>
            </a:r>
            <a:r>
              <a:rPr lang="fr-FR" dirty="0" err="1"/>
              <a:t>Illustrated</a:t>
            </a:r>
            <a:r>
              <a:rPr lang="fr-FR" dirty="0"/>
              <a:t>: [0 or 1 or 2 or…]</a:t>
            </a:r>
          </a:p>
          <a:p>
            <a:pPr lvl="1"/>
            <a:r>
              <a:rPr lang="fr-FR" dirty="0" err="1"/>
              <a:t>Includes</a:t>
            </a:r>
            <a:r>
              <a:rPr lang="fr-FR" dirty="0"/>
              <a:t> Technical </a:t>
            </a:r>
            <a:r>
              <a:rPr lang="fr-FR" dirty="0" err="1"/>
              <a:t>Details</a:t>
            </a:r>
            <a:r>
              <a:rPr lang="fr-FR" dirty="0"/>
              <a:t>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Includes</a:t>
            </a:r>
            <a:r>
              <a:rPr lang="fr-FR" dirty="0"/>
              <a:t> Acknowledgements: [</a:t>
            </a:r>
            <a:r>
              <a:rPr lang="fr-FR" dirty="0" err="1"/>
              <a:t>Yes</a:t>
            </a:r>
            <a:r>
              <a:rPr lang="fr-FR" dirty="0"/>
              <a:t> or No]</a:t>
            </a:r>
          </a:p>
          <a:p>
            <a:pPr lvl="1"/>
            <a:r>
              <a:rPr lang="fr-FR" dirty="0" err="1"/>
              <a:t>Projected</a:t>
            </a:r>
            <a:r>
              <a:rPr lang="fr-FR" dirty="0"/>
              <a:t> </a:t>
            </a:r>
            <a:r>
              <a:rPr lang="fr-FR" dirty="0" err="1"/>
              <a:t>Length</a:t>
            </a:r>
            <a:r>
              <a:rPr lang="fr-FR" dirty="0"/>
              <a:t> in Minutes: [ ~ 6]</a:t>
            </a:r>
          </a:p>
          <a:p>
            <a:pPr lvl="1"/>
            <a:r>
              <a:rPr lang="fr-FR" dirty="0"/>
              <a:t>% Complete: [0% to 100%]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[1 of 4]</a:t>
            </a: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/>
              <a:t>Narration Script</a:t>
            </a:r>
          </a:p>
          <a:p>
            <a:pPr lvl="1"/>
            <a:r>
              <a:rPr lang="en-US" dirty="0"/>
              <a:t>Number of Words Written: [non-negative integer]</a:t>
            </a:r>
          </a:p>
          <a:p>
            <a:pPr lvl="1"/>
            <a:r>
              <a:rPr lang="en-US" dirty="0"/>
              <a:t>% Written: [0% to 100%]</a:t>
            </a:r>
          </a:p>
          <a:p>
            <a:pPr lvl="1"/>
            <a:r>
              <a:rPr lang="en-US" dirty="0"/>
              <a:t>Selected Narrator(s): [Yes or No]</a:t>
            </a:r>
          </a:p>
          <a:p>
            <a:pPr lvl="1"/>
            <a:r>
              <a:rPr lang="en-US" dirty="0"/>
              <a:t>% Recorded: [0% to 100%]</a:t>
            </a:r>
          </a:p>
          <a:p>
            <a:r>
              <a:rPr lang="en-US" dirty="0"/>
              <a:t>Camtasia</a:t>
            </a:r>
          </a:p>
          <a:p>
            <a:pPr lvl="1"/>
            <a:r>
              <a:rPr lang="en-US" dirty="0"/>
              <a:t>Installed: [Yes or No]</a:t>
            </a:r>
          </a:p>
          <a:p>
            <a:pPr lvl="1"/>
            <a:r>
              <a:rPr lang="en-US" dirty="0"/>
              <a:t>Test Drove: [Yes or No]</a:t>
            </a:r>
          </a:p>
          <a:p>
            <a:r>
              <a:rPr lang="en-US" dirty="0"/>
              <a:t>Audio Recording</a:t>
            </a:r>
          </a:p>
          <a:p>
            <a:pPr lvl="1"/>
            <a:r>
              <a:rPr lang="en-US" dirty="0"/>
              <a:t>Capstone Microphone</a:t>
            </a:r>
          </a:p>
          <a:p>
            <a:pPr lvl="2"/>
            <a:r>
              <a:rPr lang="en-US" dirty="0"/>
              <a:t>Found Quiet Place to Record: [Yes or No]</a:t>
            </a:r>
          </a:p>
          <a:p>
            <a:pPr lvl="2"/>
            <a:r>
              <a:rPr lang="en-US" dirty="0"/>
              <a:t>Recorded Something: [Yes or No]</a:t>
            </a:r>
          </a:p>
          <a:p>
            <a:pPr lvl="1"/>
            <a:r>
              <a:rPr lang="en-US" dirty="0"/>
              <a:t>Imported Recorded Audio Into Camtasia: [Yes or No]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[2 of 4]</a:t>
            </a: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/>
              <a:t>Camtasia</a:t>
            </a:r>
            <a:r>
              <a:rPr lang="en-US" dirty="0"/>
              <a:t> Screen Recording</a:t>
            </a:r>
          </a:p>
          <a:p>
            <a:pPr lvl="1"/>
            <a:r>
              <a:rPr lang="en-US" dirty="0"/>
              <a:t>Test Drove: [Yes or No]</a:t>
            </a:r>
          </a:p>
          <a:p>
            <a:pPr lvl="1"/>
            <a:r>
              <a:rPr lang="en-US" dirty="0"/>
              <a:t>Number of Minutes Recorded: [non-negative integer]</a:t>
            </a:r>
          </a:p>
          <a:p>
            <a:pPr lvl="1"/>
            <a:r>
              <a:rPr lang="en-US" dirty="0"/>
              <a:t>% Complete: [0% to 100%]</a:t>
            </a:r>
          </a:p>
          <a:p>
            <a:r>
              <a:rPr lang="en-US" dirty="0" err="1"/>
              <a:t>Camtasia</a:t>
            </a:r>
            <a:r>
              <a:rPr lang="en-US" dirty="0"/>
              <a:t> Editing</a:t>
            </a:r>
          </a:p>
          <a:p>
            <a:pPr lvl="1"/>
            <a:r>
              <a:rPr lang="en-US" dirty="0"/>
              <a:t>Imported Camtasia Screen Recording: [Yes or No]</a:t>
            </a:r>
          </a:p>
          <a:p>
            <a:pPr lvl="1"/>
            <a:r>
              <a:rPr lang="en-US" dirty="0"/>
              <a:t>Imported Narration Audio: [Yes or No]</a:t>
            </a:r>
          </a:p>
          <a:p>
            <a:pPr lvl="1"/>
            <a:r>
              <a:rPr lang="en-US" dirty="0"/>
              <a:t>Imported Music Audio: [Yes or No]</a:t>
            </a:r>
          </a:p>
          <a:p>
            <a:pPr lvl="1"/>
            <a:r>
              <a:rPr lang="en-US" dirty="0"/>
              <a:t>Figured Out Callouts: [Yes or No]</a:t>
            </a:r>
          </a:p>
          <a:p>
            <a:pPr lvl="1"/>
            <a:r>
              <a:rPr lang="en-US" dirty="0"/>
              <a:t>Figured Out Pan/Zoom: [Yes or No]</a:t>
            </a:r>
          </a:p>
          <a:p>
            <a:pPr lvl="1"/>
            <a:r>
              <a:rPr lang="en-US" dirty="0"/>
              <a:t>Produced Test Videos: [Yes or No]</a:t>
            </a:r>
          </a:p>
          <a:p>
            <a:pPr lvl="1"/>
            <a:r>
              <a:rPr lang="en-US" dirty="0"/>
              <a:t>Tested Visibility of Text on Projector: [Yes or No]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[3 of 4]</a:t>
            </a: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Team [Team Name]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Camtasia</a:t>
            </a:r>
            <a:r>
              <a:rPr lang="en-US" dirty="0"/>
              <a:t> Production</a:t>
            </a:r>
          </a:p>
          <a:p>
            <a:pPr lvl="1"/>
            <a:r>
              <a:rPr lang="en-US" dirty="0"/>
              <a:t>Produced Test Video: [Yes or No]</a:t>
            </a:r>
          </a:p>
          <a:p>
            <a:pPr lvl="1"/>
            <a:r>
              <a:rPr lang="en-US" dirty="0"/>
              <a:t>Produced Test mp4: [Yes or No]</a:t>
            </a:r>
          </a:p>
          <a:p>
            <a:pPr lvl="1"/>
            <a:r>
              <a:rPr lang="en-US" dirty="0"/>
              <a:t>Tested Visibility on Projector in Meeting Room: [Yes or No]</a:t>
            </a:r>
          </a:p>
          <a:p>
            <a:pPr lvl="1"/>
            <a:r>
              <a:rPr lang="en-US" dirty="0"/>
              <a:t>Tested Audibility on Speakers in Meeting Room: [Yes or No]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The Capstone Experience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Team Project Video Status Reports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[Project Title]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/>
              <a:t>[4 of 4]</a:t>
            </a:r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</TotalTime>
  <Words>699</Words>
  <Application>Microsoft Office PowerPoint</Application>
  <PresentationFormat>On-screen Show (4:3)</PresentationFormat>
  <Paragraphs>108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04/18: Team Project Video Status Reports</vt:lpstr>
      <vt:lpstr>READ ME (Delete this slide.)</vt:lpstr>
      <vt:lpstr>Team [Team Name]</vt:lpstr>
      <vt:lpstr>Team [Team Name]</vt:lpstr>
      <vt:lpstr>Team [Team Name]</vt:lpstr>
      <vt:lpstr>Team [Team Name]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Wayne Dyksen</cp:lastModifiedBy>
  <cp:revision>84</cp:revision>
  <dcterms:created xsi:type="dcterms:W3CDTF">2006-08-16T00:00:00Z</dcterms:created>
  <dcterms:modified xsi:type="dcterms:W3CDTF">2019-04-09T11:30:38Z</dcterms:modified>
</cp:coreProperties>
</file>